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3" r:id="rId4"/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64" name="Google Shape;6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wentieth Century"/>
              <a:buNone/>
            </a:pPr>
            <a:fld id="{00000000-1234-1234-1234-123412341234}" type="slidenum">
              <a:rPr b="0" i="0" lang="en-US" sz="1800" u="non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bbcf45f75f_1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bbcf45f75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bbcf45f75f_1_0:notes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"/>
          <p:cNvSpPr txBox="1"/>
          <p:nvPr>
            <p:ph type="ctrTitle"/>
          </p:nvPr>
        </p:nvSpPr>
        <p:spPr>
          <a:xfrm>
            <a:off x="2362200" y="4038600"/>
            <a:ext cx="64770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cap="none">
                <a:solidFill>
                  <a:srgbClr val="20180A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" type="subTitle"/>
          </p:nvPr>
        </p:nvSpPr>
        <p:spPr>
          <a:xfrm>
            <a:off x="467544" y="3861048"/>
            <a:ext cx="6705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560"/>
              <a:buNone/>
              <a:defRPr sz="2600">
                <a:solidFill>
                  <a:srgbClr val="FFFFFF"/>
                </a:solidFill>
              </a:defRPr>
            </a:lvl1pPr>
            <a:lvl2pPr lvl="1" algn="ctr">
              <a:spcBef>
                <a:spcPts val="550"/>
              </a:spcBef>
              <a:spcAft>
                <a:spcPts val="0"/>
              </a:spcAft>
              <a:buSzPts val="1260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1350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350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0" type="dt"/>
          </p:nvPr>
        </p:nvSpPr>
        <p:spPr>
          <a:xfrm>
            <a:off x="76200" y="6069012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1" type="ftr"/>
          </p:nvPr>
        </p:nvSpPr>
        <p:spPr>
          <a:xfrm>
            <a:off x="1754187" y="1412875"/>
            <a:ext cx="586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"/>
          <p:cNvSpPr txBox="1"/>
          <p:nvPr>
            <p:ph idx="12" type="sldNum"/>
          </p:nvPr>
        </p:nvSpPr>
        <p:spPr>
          <a:xfrm>
            <a:off x="8027987" y="1484312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9090" lvl="0" marL="457200" algn="l">
              <a:spcBef>
                <a:spcPts val="700"/>
              </a:spcBef>
              <a:spcAft>
                <a:spcPts val="0"/>
              </a:spcAft>
              <a:buSzPts val="1740"/>
              <a:buChar char="◻"/>
              <a:defRPr>
                <a:solidFill>
                  <a:srgbClr val="20180A"/>
                </a:solidFill>
              </a:defRPr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🞑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41" name="Google Shape;41;p4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"/>
          <p:cNvSpPr txBox="1"/>
          <p:nvPr>
            <p:ph idx="11" type="ftr"/>
          </p:nvPr>
        </p:nvSpPr>
        <p:spPr>
          <a:xfrm>
            <a:off x="609600" y="6248400"/>
            <a:ext cx="54213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"/>
          <p:cNvSpPr txBox="1"/>
          <p:nvPr>
            <p:ph idx="12" type="sldNum"/>
          </p:nvPr>
        </p:nvSpPr>
        <p:spPr>
          <a:xfrm>
            <a:off x="0" y="1271587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"/>
          <p:cNvSpPr txBox="1"/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" type="body"/>
          </p:nvPr>
        </p:nvSpPr>
        <p:spPr>
          <a:xfrm rot="5400000">
            <a:off x="2426494" y="-213519"/>
            <a:ext cx="4525962" cy="8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🞑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47" name="Google Shape;47;p5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1" type="ftr"/>
          </p:nvPr>
        </p:nvSpPr>
        <p:spPr>
          <a:xfrm>
            <a:off x="609600" y="6248400"/>
            <a:ext cx="54213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2" type="sldNum"/>
          </p:nvPr>
        </p:nvSpPr>
        <p:spPr>
          <a:xfrm>
            <a:off x="0" y="1271587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6"/>
          <p:cNvSpPr txBox="1"/>
          <p:nvPr>
            <p:ph type="title"/>
          </p:nvPr>
        </p:nvSpPr>
        <p:spPr>
          <a:xfrm>
            <a:off x="609600" y="273050"/>
            <a:ext cx="8077200" cy="869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Twentieth Century"/>
              <a:buNone/>
              <a:defRPr b="0" sz="4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" type="body"/>
          </p:nvPr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chemeClr val="accent2"/>
          </a:solidFill>
          <a:ln cap="sq" cmpd="dbl" w="508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91425" lIns="137150" spcFirstLastPara="1" rIns="137150" wrap="square" tIns="182875">
            <a:noAutofit/>
          </a:bodyPr>
          <a:lstStyle>
            <a:lvl1pPr indent="-228600" lvl="0" marL="457200" algn="l">
              <a:spcBef>
                <a:spcPts val="700"/>
              </a:spcBef>
              <a:spcAft>
                <a:spcPts val="0"/>
              </a:spcAft>
              <a:buSzPts val="1080"/>
              <a:buNone/>
              <a:defRPr sz="18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675"/>
              <a:buNone/>
              <a:defRPr sz="9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585"/>
              <a:buNone/>
              <a:defRPr sz="900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2" type="body"/>
          </p:nvPr>
        </p:nvSpPr>
        <p:spPr>
          <a:xfrm>
            <a:off x="2362200" y="1752600"/>
            <a:ext cx="64008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🞑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54" name="Google Shape;54;p6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6"/>
          <p:cNvSpPr txBox="1"/>
          <p:nvPr>
            <p:ph idx="11" type="ftr"/>
          </p:nvPr>
        </p:nvSpPr>
        <p:spPr>
          <a:xfrm>
            <a:off x="609600" y="6248400"/>
            <a:ext cx="54213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6"/>
          <p:cNvSpPr txBox="1"/>
          <p:nvPr>
            <p:ph idx="12" type="sldNum"/>
          </p:nvPr>
        </p:nvSpPr>
        <p:spPr>
          <a:xfrm>
            <a:off x="0" y="1271587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/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7"/>
          <p:cNvSpPr txBox="1"/>
          <p:nvPr>
            <p:ph idx="11" type="ftr"/>
          </p:nvPr>
        </p:nvSpPr>
        <p:spPr>
          <a:xfrm>
            <a:off x="609600" y="6248400"/>
            <a:ext cx="54213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7"/>
          <p:cNvSpPr txBox="1"/>
          <p:nvPr>
            <p:ph idx="12" type="sldNum"/>
          </p:nvPr>
        </p:nvSpPr>
        <p:spPr>
          <a:xfrm>
            <a:off x="0" y="1271587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/>
        </p:nvSpPr>
        <p:spPr>
          <a:xfrm>
            <a:off x="0" y="5970587"/>
            <a:ext cx="9144000" cy="8874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" name="Google Shape;11;p1"/>
          <p:cNvSpPr txBox="1"/>
          <p:nvPr/>
        </p:nvSpPr>
        <p:spPr>
          <a:xfrm>
            <a:off x="-9525" y="6053137"/>
            <a:ext cx="2249487" cy="7127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" name="Google Shape;12;p1"/>
          <p:cNvSpPr txBox="1"/>
          <p:nvPr/>
        </p:nvSpPr>
        <p:spPr>
          <a:xfrm>
            <a:off x="4479925" y="2967037"/>
            <a:ext cx="184150" cy="923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descr="http://www.escolatecnicadama.com.br/joomla/templates/ja_purity1/images/logo.png" id="13" name="Google Shape;13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85750" y="44450"/>
            <a:ext cx="2125662" cy="1235075"/>
          </a:xfrm>
          <a:prstGeom prst="rect">
            <a:avLst/>
          </a:prstGeom>
          <a:noFill/>
          <a:ln>
            <a:noFill/>
          </a:ln>
        </p:spPr>
      </p:pic>
      <p:sp>
        <p:nvSpPr>
          <p:cNvPr descr="data:image/jpeg;base64,/9j/4AAQSkZJRgABAQAAAQABAAD/2wCEAAkGBhAQEBASEhQQFBIUFRIYFBASDxQSEhITFBIXFRcUFRMYHCYeFxojGRUSHy8gIycpLCwsFR4xNTAqNSYrLCkBCQoKDgwOGg8PGiwlHyQ1KSwqMC0sLyopKSovLDEsLCwuLyksKiwtLyw0LCksLiwsLSwsLCwpLCwsLCwsLCksLP/AABEIAOEA4QMBIgACEQEDEQH/xAAbAAEAAgMBAQAAAAAAAAAAAAAABQYBBAcCA//EAEkQAAEDAgIFCAYEDAQHAAAAAAEAAgMEEQUSBgchMUETIlFhcYGRsTJCYnKhsjNDksEUFyM0RFJTc4KTwtE1VKLSFiQldIPi8P/EABoBAQADAQEBAAAAAAAAAAAAAAACAwQFAQb/xAA0EQACAgEBBAcHBAIDAAAAAAAAAQIDBBESITGRBRMyQVGBoRQiYXGx4fA0QsHRUmIzU4L/2gAMAwEAAhEDEQA/AO4oiIAiIgCIiAIiIAiIgCIiAIiIAvEjbgjpFvFe18KypEcb3u2BjS4nqAunA9SbeiInQ7FTUU/ON3xOdG89JYdju8WU6qJqqcXR1TjudKD3ltz5hXtV1PWKZqzalVfKCCIisMgREQBERAEREAREQBERAEREAREQBERAEREAREQBERAERYKAyuf6ydJg1n4JGec6xlI9Vu8N7T5DrW/pjpwymBihIdOd53ti2bz0u6vFVjQbRl9XN+EzXMbXXu762S9+8A7+4LNbPafVx4ncwcVUx9rv3RXBeL7i8aD4Saajja4We/nuHQXbgewWVgXkJdaIx2Vojj22O2bnLi956RYBWV6VhERAEREAREQBERAEREAREQBERAEREAREQBERAEReHvABJIAG8nZYIA6QAEmwA3kmwA7VzvS7WJfNDSGw2h0448LM6Pe8OlRemmmrqlzooSRAN5GwynpPs9XHetnQrQbl7T1APJb2R7jJ1n2fPs3452ub2IH0eNg1YtftGX5R+Px/PmaGiWhslY7lJMzYAdrj6UhvtDfvcusU8EcLA1oaxjBsG5rQFr4jiMNHCXvs2NosGgbzwa0LmdbjNZi04hju2MnZGDzWtHrSHj/9ZSWzStFvZXLruk5Ocns1x5L+2W/FdYULXclTNdUSk2AZ6F/e9bu8Vs4fhdZPz6yQsB3U0ByC3tyDnHsBWxo1opDRM5ozSEc6UjaeodA6lNkK2MZPfI511tUPdoX/AKfF/Lw+p5hgawBrQABuAFgO5fREVphCIiAIiIAiIgCIiAIiIAiIgCIiAIiIAiIgCIiAwVTNZ2LOip2RNNjMSHH2GgEjvJb3XVzIVF1q0JdDDKN0byHdQeBY+IA71VdrsPQ39GqLyoKfDUp+huBCsqmsd9GwZ5OsDc3vNh2Ls7I7AAWsBsG4bFzvVNbNVdNo+23O++y6Mq8aOkNfE19N3SnkuD4R0OQaf44aiqdGD+ThJa0cC4ek7x2dwV41fYO2CkY+3PmGZx4225W9gHmuV4xGW1E7TvEkl/tldQ1dYy2akbFcZ4eaRxLdpa7w2dyqplra2zp9J1OrBhGvs7teXHmWwLKwFlbj5IIiIAiIgCIiAIiIAiIgCIiAIiIAiIgCIiAIiIAiIgMLWxCiZNE+J4u14IPfx7f7LaRD1Np6o5NgxfhOI5Jfo380v9VzHHmvHYbX711YKI0l0bjrYcjtjxcskA2td94PEKP0PxSVpdRVOyeEc0k35SLcHA8bbvDjdUQXVvZ7u46mVYsyCuXbW6Xx8Gv5KxrLwAxzCpaOZJYP9mQC1+8DxHWqzgGNPpJ2Ss4bHN4PYd4P9+lduraNk0bo5BmY8WI6lw7HMMNNUSwk3yO2HpaRcHwss19bhLbR3OiMqOTS8azuXOP2O50VU2WNkjDdr2hzT1EXC+6hNDKdzKGma698gO3gHEuA8CFNrfF6refJWxUZyiuCbCLCL0rMosLKAIiIAiIgCIiAIiIAiIgCIiAIiIAiLCAXXiWoawZnFrQN5cQAO8qtadaQVVJE0wR5s180paXtit0tHE9J2Lk1RjMlRK11U+WVuYZm57HLfaGj0WnuW7Hw5XLa13epz8jOjTLZ01fJHY5dOKIOyNkMr/1IGOmJ7MosVIUWJOl28jNG3plDWn7OYnxCrWB6ZYREwNiIgGzmmJzT3uAObtuVMN00w8/pMP2rKqdLW5QfmW13prWU15fcm1oYjhLJix3oyxm8coHOaeIPS0jYR0Fav/GWH/5mH7a+btOMOH6TF3En7lT1M3+18i9ZEIvVSXMmi6w22AG83VApdHDiNdLVSAimzDJfYZgwACw/UNt/FTdVp7hhBa6UOB3gRvIPUbDaFqy6z8Pb6Jld7sNvmIR4lk9NYstp6Srx1JwktXu114L4FwaLLN1RhrQbIbQUtTKeoAfLmUxhWI4jUHM+GKmj6JC6SV3Y0WA7T4KcqJwWstxmjkwm9I7/ACJavq5GNHJxOlcfVD2sA63OduHYCq1i2kuJUwMj6OMxjeY6gvLR1kN2dtrK3gLDmqMJqPFJ8ydlcpcJNciuaM6eU9acgvHL+zeRzrb8jvW7Nh6lZlxDTSjFJiD+R5liyVgbsyE7dnRzgSuyYZVGWGGQ7C9jHEdGZoP3rRk0xgozhwZlxMiU3KufGPqbaLCysZvCIiAIiIAiIgCIiAIiIAiIgCIiAKLrNHKSXbJBC48SY23PeNqlF5duXqk1wIyipcUVes0Gwpu18bWXIAtK9tydwAvtPUvm7Vjhx9SUdk7/ALyqBimK11PXtmqGkyxvJa2QHkrbRZnC1jvCtVPreisM9PIDxySNcP8AVZdR05KScJN/JnJjfittTil80Sf4rsP/AFZv5zl9GassOH1ch7Z5P7rUZrYojvZOP4Gnycvp+NWg6J/5Q/uqXHL/ANi5Swv9SQi1f4c36hp95z3eZW/Bo1Rx+jTwD/xNJ8SFWJdblKPRind3MH9SjqnW+fq6cDrfLf4Bv3p1GVPjrzPfaMSHDTl9jpLGgCwAA6ALBelymh1pVj5m3iY9m4xRMdmPuuudq6Zh9dy0bX5JGX9SVhY8drSs92POrtmijJru7BtLXrqyOGN0kjg1jQS5x4BauMY/BStvK7afRjHOkf1NYNp4dW1U2twzEMWe3lAaWlBu1j/Td7RZvLu2wHWvKqtrfJ6L84C27Z3QWsvD+yrclLi+IuLQQ17gSf2cLbDb12A7SV2qCEMa1rRYNAAHQALAeCj8C0ego48kLbbszzte89LipRWZN6taUV7q3Ihi47qTlLtPiERFlNgREQBERAEREAREQBERAEREAREQBYS6XQHxqaSORuV7GPafVc0OHgVA1OgGGyE/kWtPHk3uZbuBt8F8tYVXVR0mamzDnflHMF3tjynaOjba54KhaOawZ6NnJ5GSsLi67nFr7uNyS8Xzd4J61uox7Zw2635anNyMimFmxbHz0LnJqpoTuM47JAfNq8DVNRfrVH22/wC1aMWuCP1qd492Vp8wFsDW7TfsZ/Fn91Zs5i8eaK9rBfhyZvQ6r8PbvbK7tlP9NlI02g2Hx7qeM+/d/wAxKrM2uCL1aeQ+9I0eQKjKvW3UuuI4oWdbi55+4fBOoy58W+Z71+FDekuR1CCkjjFmMY0ey0N8l9bKiaOazWTlsc7HNkPrRtc9juvKLub8Qr23csNtU63pM302wtjrA1ocLhY5z2saHuNy+13ntcdq2bL0irLUkuBhZREPQiIgCIiAIiIAiIgCIiAIiIAiIgMXUTjelNLRj8s8BxGyNvOe7saPM7FJVDXFjg0gOIOUncHW2E964djejdfHI908Ur3EkulAMjXdeYX2dRWvFohbLSb0/kxZmROmPuR1/g6LR6V1tbtpKZrYv29S+zT2NbtPcSpmio624MtREelkdNYdmYuv8AuZ4FrGqqRjInsZIxgAAcCx7WjcMw394VopNbdK76SKZh9nLIPMH4K67Fsi3sRWnP6menLqktZzevJehesqgcU0Goaglz4g1x3vjPJk9tth7wtaDWThzvrXN6nRPH3LbZpzhx/SYu8keYWWNd1b1SaNkrKLFpJpleqNUMB9CeZvU5rXj7itU6ntv5zs/wC3/wDdXBumFAf0mD7YWTpdQf5mD+YFoWRlLx5fYzPGxH4c/uVOLU/H61Q8+7E1vmSpWj1X0DLFwkkPtyG3g2ylHaaYeP0mH7d18H6f4cP0hh7GuPkFF25U/HkSVOJDw5ktQ4TBALRRxxj2GAE9p3nvW2FVJtZuHN3SPd7sL/MgLSfrWpybRQ1Mh4ANaL9wJPwVXs90t+yy72miO5SXl9i8XXiSUNBJtsBO02GwcTwVPj0nxSf6Ch5Mfr1Dy23XbYtgaL1VTb8OqC5nGmpxycZ6nO9JwXnU7PbaXq/Q96/a7Cb9F6k7g2LsqoWTMuGuvsO8Fri09u0Hat9RFditNQxsaS1gADY4GC73cA1jBtO1ScLyWtJGUkAlt75SRuvxVUl3rh3FsJa7m9/efRERRLAiIgCIiAIiIAiIgCIiAIiIAsLKwgPjPRxybHsY4dDmB3mofEdHcPAzPpoyOJZAXW7QwX+CnkspRnKPBlcq4y4pciiPwbAHm14WH9UzPiP2XEFZ/wCBMHf6Mn2asHzJV1no45BZ7GOHQ5od5qMn0NoH76aDujDflstMch/5S+pmlip/tj9Cvfi1ww/Wyfz4/wDasjVjh37Sb+cz/apZ2r3Dj9QB2SSD+pfJ2rfDz9W8dkz/AO6sWS/85cvuV+yr/rjz+xHt1dYWN73ntqQPKy9t0TwWP0jF/HVE/wBS2/xZ4d+zf/Nf/de2at8NH1N+2R/3FHenxsl+eY9na4Vx/PI0hLgEO78D2dA5U/esv1jYZALR5iOiODIP9WVS0Wg+Ht3U8X8WZ3mSt+nwOmj9CGFvuxMB8QFW7Knx2n5liruXZ2V8kU9+suWXZS0c0h4F17eDQfNYEOO1npGOkjPRYPt8XfEK+hizZR6+MexBee8l7POXbm38txW8A0HhpXcq5zpp/wBtJtI90cO3aVZViyyqJzlN6yZohXGtaRQREUSYREQBERAEREAREQBERAEREBhVvSnTIULo2mMvzhxuHhtrEDoKshXNNbH0tN7j/mCquk4w1R0OjaIX5Ea58Hr9C36L6TCuje8MLMjsti4Ovsvfcp1UbVR+bz/vR8gV3uvapOUE2V51UacicIcEz0i83WbqwxmUXlLoD0i8pdAekXkFLoD0iwsAoD0i83S6A9IsBZQBERAEREAREQBERAEREAREQGCuaa2Ppab3H/MF0srmmtj6Wm9x/wAwVGR2Gdbob9ZHz+jJPVT+bz/vR8gTTGtxPlxDSh+QsBzRx7b3IILzsG7qTVR+bz/vR8gV3Ua47VSWpLMuVOdObipfB8OByd2heLS855JPt1Nz5lRVQa/D5AHOmidvFnktcPi0rstTiEMf0kkbPee1vmVSNZGI081NHyckT3tlGxjw5waWuvu4XDVXZUox1T3/ADN+F0hbfaq7K1svdw4E7oXpIa2Al1hKwhrwNxuNjgOF7HvBVA0tqKmnrJmCacNLszAJngZX87YL8No7lM6pzz6oezH5uXvWrh22Ccdcbvmb/Ukm50qXee0QrxukZVae6/61Lbolif4RRwyE3dlyv27czOab+F+9bWPVXJUtRJuLY3kHiDlNviqXqpxHZPAeFpG9h5rvJvipnWRW8nQubxkcxvdfMfl+KujPWraOZbibOd1Pc5Lk95Q9Fa6pmrKZhmnIzgkGZ5Ba3nG4vbhbvXQtNa2shijNKCXOfldljzuF2kggcNx2qoarqDPUyS8I2WB9p5t5By6lZV0Rcq+PE19LXQry1pFNRW9dxyh2jOMVG15k7JJw3/SDYeCjsRwPEKGz38owX+kjlJAPWQdneuxzVLIxd7mtHS5waPEqA0mxmkkpKlnLQOJiflaJGklwF22F997JOlJdp6nuP0pdKaj1cdn4IhtCNLJKrPSzuu8sdkl3OIttBtxANwepW+iwsxvLuUe4EWDHEkN3btvUPj0rk2gh/wCoU/a75HLtKljyco7yjpimNF+le5Na6BERaTihERAEREAREQBERAEREAREQGCuaa2Ppab3H/MF0tc01sfS03uP+YKjI/42dbob9ZHz+hJ6qfzef96PkCi9ONNZeVfTwOLGs2Pe30nO4gHgBu2bfvlNVI/5ef8Ae/0Bc+xZro6qYOHObM8kHjzyfiLLPKTjVFI69FELekLZTWuzvSLThWrOaZgkml5Mu25cpe+x3ZiSBda2lmg7KKBsolc8l4bYsDRta432H2V0PDtI6WWJsjZYwLC4c8NLdm0OBOyypWsPSunqI2wQnPleHOkHobGuFgfW9Lh0KU4Vxhr3lOJl5t2Uoy1Udd600SR61TfSVPus+Yq3aZ4by9FO0ek1udvazneQI71UdU30lT7rPmK6Q5txtVlC1q0+Zi6Usdee5ru0fojimhmI8hWwO9VxyO7H7PO3gp/WriGaaGEH0Gl7h7TjYfAHxVVxqiNNVTRi4yPOXsvmafAtX1qZn4hW3A50zwAN+UbB8AFjUmous+klRCd8MvuUfz0bOi6tcN5Kjzn0pXF38I5rfInvXjT3S51IGxQ25Z4vmtfI3de3STu7CrVSUwiYxjfRY1rR2AWC5VrMicK653Ojjy91wfiPitlrddekT5zBjDNznKzg9Xp9DzgeiFViIM0kpDCSBJIS97rb8ovuUpierJkEEsvLPcY2Pdbk2gHK2/T1KY0C0ggNJHEXsbJGCC1zg0kXuHC+/eFnTHTGlZTzQseJJJGPZZhBDczSLuduFuhQUK9jVmqeVmyyuqrTST4JbtNf6KNoL/iFP2u+QrtS4roL/iFP2u+QrtS9xeyyrp/9RH5fywiItZ8+EREAREQBERAEREAREQBERAYXKNZ9cH1bWA35OMA9TnEut4ZVd9MsWnpqYyQMDjuc87eSB9fLx2rnGj+i9RXy53ZxGXXfO7edtzlJ3u+HksmQ3L3EfQdD1Rq1y7GlFar46l41Y0pZRFx9eR5HYLN8w5fXSfQOKsdyjXcnLxNrtfbdmHT1qyUVIyGNkbBZjAA0dAC+6vVa2dlnMlmWLIlfW9G2cvZqpnvzpoQOkNcT4bPNWCHV1Tsp5YwSZZG25d4BLdt+a3gPirgijGiC7i23pTKs4y5bir6I6HmgdKTKJM4aLBmW1iT0m6sy9IrIxUVojFddO6bnY9Wyn6T6Bisn5YSCM5WhwyZrkX23uOB+CxovoC2jn5Z0gkIaQwZMuUned54bO8q4oo9VHa2tN5o9vyOq6na93hp8DyobSXRiKuYA+7Xt9CQb233i3EdSm0U2k1ozLXZKuSnB6NHMJNVE97CaEjpLXA+G3zU7gWriCAh8p5Z43AttG09Ibx71ckVSognrob7elcq2OzKXLcUnBtXppqpk/LBwa5xycnbYQRa9+v4K7IisjBR4GS/IsvalY9WtwREUigIiIAiIgCIiAIiIAiIgCIiA0MX+gm/dv+Upg/0EXut8kRV/vLl/weZuhekRWFIREQBERAEREAREQBERAEREAREQBERAEREAREQH/9k=" id="14" name="Google Shape;14;p1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descr="data:image/jpeg;base64,/9j/4AAQSkZJRgABAQAAAQABAAD/2wCEAAkGBg8RERQPEhIQFBASFBAUFBAQEhAVEhAQFBwWFBQVFBUXJyYfFxkjGRYUHy8gJCcsLiwvFR4xNjAtNSYrLCkBCQoKDgwOFw8PGjUgHh41NSwsKSopKSkqKSksLCwpLCksKSwpLCwsKSkpLCwpLCkpKSwpKSwpLCwpKSwpLCkpLP/AABEIAIQA8AMBIgACEQEDEQH/xAAbAAEAAgMBAQAAAAAAAAAAAAAAAwUBBAYHAv/EAD8QAAICAAIEDAUCAwcFAAAAAAECAAMEEQUSIVEGFBUxMkFScpGSsdETImFxgQehI3OyMzZCYrPB8SY1dOHw/8QAGQEBAAMBAQAAAAAAAAAAAAAAAAECAwQF/8QAIxEBAQACAgIBBAMAAAAAAAAAAAECEQMxIUESBBMiUTKBkf/aAAwDAQACEQMRAD8A9nw+GTUU6q9FduqNwkvFU7CeVYwvQXur6SWBFxVOwnlWOKp2E8qyWIEXFU7CeVY4qnYTyrJYgRcVTsJ5VjiqdhPKsliBFxVOwnlWOKp2E8qyWIEXFU7CeVY4qnYTyrJYgRcVTsJ5VjiqdhPKsliBFxVOwnlWOKp2E8qyWIEXFU7CeVY4qnYTyrJYgRcVTsJ5VjiqdhPKsliBFxVOwnlWOKp2E8qyWIEXFU7CeVY4qnYTyrJYgRcVTsJ5VjiqdhPKsliBFxVOwnlWOKp2E8qyWIEXFU7CeUSLEYZNRjqr0W/wjcZtSLFdBu63oYDC9Be6vpJZFhegvdX0ksBETBMDMTWvx6JzkSpxHCPPZWCx/wAvN4wL1rAOeaz6SrHWJz7tfZ0m1RuXafGYXR9fWAx3ttP7wzvJI6arFo3MRJQZyhwWW1GZT9DmPAyarSt9fSGsN6+xhMzldNEq8Jp6t9me3d1j8SxS1TzGF33ERAREQEREBERAREQEREBERAREQEixXQbut6GSyLFdBu63oYDC9Be6vpJZFhegvdX0khgQ4vFBFzM5S/hP8ViiOqgHLWbP85Ze83OGWJK1HLcZxugMYoqVSoO/MTo4OGcm2PLncZ4dSmBVvmZi/wBzs8OabS1gcwlJSV563KHsnas3E0i6/wBouztrtEvn9Nlj05vu77WMSOnFI4zUgyWc9mu19sRBM1rcegOQzZty5kxMbS3T7twiNzj88xH2Imu1z07VtGXZf/YibNWj8TbtOVS/XpeE3aND0V7SNdu0+2W+M9rTLL0j0RwjW06p6Q5xL4GcHpDEqcauoABq6py2ZzuMKc1Ezymq6MbueUsREhYiIgIiICIiAiIgIiICIiAkWK6Dd1vQyWRYroN3W9DAYXoL3V9JIZHhegvdX0kpgcrw1TOs/Yzz7RT5LPR+GK/wj9jPNNHnZO36Tuufn9Lqu6blOOdevMSqrabdbz0pd9uTSzS6pzntRu0mzxEs8LhMQw+R0cbzsI+85wrOi4MXMHA6iDMOfCfG2Jxx8t1OD7nbbZs7KbB4mb9GHpqGSKB9ev8AJn1fYdpPNK6/En8Tzd29uqYyNrE6Qy6/xKjFY9m+0+bnmpY0JVtTZ4pZ6PhOgJ5thNuJH5npOGHyD7TPLtrj00NPcJcNglVsQ5UOSq5I7ZkDM9H6TTwPDvAXV2212MUoUPYTXYCqnPaARt5uqcx+tJ/g4f8Amv8A0TiODVvwxjqT/jwdviupYP2YzXHjmWO1blq6e26D4QYfGVm2hiyBipJVl+YbSMm+4ljnPJOCfCniGiXuCh7HxToik5LraoYljz5AAmT4P9VcbXZUcVRUKLgrKyBlb4THV11zJBA27DulbxXd0mZz29KfStAf4RtqFmYHwy6B8ztA1c85RY39R9G02PS9riytirD4VpyYc4zA2zy7TOksRyu1/wAH+Ot66lOq2b6ny17Of5lAP5n1dStmmyjqGR8ZkyMMwQTtBHWJecU9q/O+nr2hOF2CxhK0WqzKMyhDK4G/VbI5fWXGc8P4EAV6YAHyoj4sZdS1qH/YADwlvd+rGOc2W0Yeri9WRYuHLBGOqpcgjInZzCRlxXf4pmfjy9ZzmZwGJ/VADR6Ytah8Z7Gp+EW+RbFGszZ85XLIj7iVWjP1Vxi3VLiqKlqu1CGQOrCtzqh1zJzXPf1Ayn2slvlHqecznPNtI/qdiq8ZdhEwyW/DexECfENjlRmCQPE5dQMzwX/VCy1MS2IrT+BUbl+DmNYAhShzJ25suR+8fay1s+Uej5zM8iP6saQy+Pxeji+v8Pms6eWsF18+lq/Sem6C0uuKw9eJUELYueqcs1PMQfsQZGWFx7JlKsJFiug3db0MlkWK6Dd1vQyixhegvdX0ksiwvQXur6SWBz/Cwfwj9p5bgTsnqvClc6jPKMGZ2fS91z86yrabNbTSRpsVtPRlczeUy/4N9Mfmc5U06Pg30xK8v8KnHte445AyoteWekjslLY88mOlFY01rWktjTVsaShr6LGeJH2PqJ6TT0R9p5xoMZ4n8D9/+J6RXzD7TPLttj085/Wr+ww/81/6JxGmKfg4rZsFuFqb8WUDP9wZ3H61f2GH/mv/AETmv1DwhVcBcP8AHg6kP3RV/wBn/adPFfEn7Z5TzVXd/wBpq/8AOu/0pjG14vFV4bVwmI1aaUqV0quZbFBLa4IXLr6pLZUx0RWwByXH2ZndnXkM923ZJNIcI7GrwVOGvuUph66nStrEHxtYgDIbCdoGf2l/PpVbaWH/AFCn87C/0LKTS+Ee3S1tSNqPZimVX2/IxOw7NvhLXhPjFo078azMJXZhnY5EnVCLmcuuV2OxyU6Ye9s9SvFl21RmdUHM5DrkY79fpNb/AAFxqU4i/CvTW1zV4tBiAW1wyKxZdpy1TqnaADzZ5zn9C33GjEUVUWWm9KgWrV2NYRgwJCg8+WXVLbgZU2I0k71q2RXGOf8AKtiuq5/l1Er9AaX4vh8Woseu6xKFr1dcNrI+bgMObIZy2vN/pC8w+i6E0UDjhiaimKtNdapqWWsyKMgLBzZAnP6TmtKY97WpJQpWldddIbnNSk5MW2axzzzI2S00riL7NGYey17HJxeI1WsZmOqEA2E9Wet+80dNaRruGECa2dWHqqfMZfOrMTlvG3njEdJgP7w2fz8R/QZofp/os4p8Zh88jbhbFDbm+IhXP6ZgTfwH94bP5+I/0zKbgobAuPNZYOMI5BQkMMraySCPpnK3r/E+0dI4uzaPx6211fFWxjWF10sAKBxnsdCp6twI3T2zgzgKaMLVVS5sqC5pYSDrqxLA7NnXPDMTpNLcHq2Oz4pcRmrOWZhhym0ax6tcDZ9zPY/07rZdG4YMCDqEgHslmK/sRM+aeFsO3SyLFdBu63oZLIsV0G7rehnM1ML0F7q+klkWF6C91fSSwKnhDSWqOU8lOHKMwI5if/U9ttrDDIzldNcEg+bLsO8TXi5Phds88PlHAo02UaTY7QttZ2qSN49ppqxH/wB6z0cOXHLpyZY3Htv0ttnUcHemJyNNm0TreD3TX7iX5L+FVx7W+lzkPzKOxpcacbmnPXXzy3SWNNWyyfNl+ZyGZPZXn/O6beD0Fdbz/Ku4dY+pi5JktfPBmgm4t1bB4f8AM9BQbJXaK0OtIyAlnM7dtpNNLSWhsPiQFvqrtCklRYoYKSMsxn9JHjOD+FuRK7aanSvYiuoIQZavy7tgyljEbSrquD2ESpsOtFQpcktUEGoxOW0jfsHhNXR/AzR9Di2rD1rYOZsiSp/y62eX4l3EbqNK3SHBzCXsHuopscDLWdAWy3ZyG/gfo92Z3wtDOxzZmrUljvMuIjdNNPAaIw9A1aaq6wecVoFz++XPK7GcCNHWubbMNUbGOZbIjWO9gNhMvYjdNK/FaBwttQw701tSuWrXqgKuXNqgc34ms/A7R7KqnC0FUXVUFB8q555D8y5iN01FavBzCC04gUVC8kk26o1ySMic/tGA4OYOhi9NFVbMCrMiAEqSCQfpmBLKI3U6UB4B6ML/ABOK062efMdXPu837S9VABkNgHUOYT6iLbezRIsV0G7rehksixXQbut6GQGF6C91fSSyLC9Be6vpJYCYImYga2JwCONoE5nSvA5W+Zdh+k6+Mo6LNvJ8Zoe2o7QSNu0D1EudA6UrXV1mAIYZ5kDZ+Z22IwKONolNfwSqY56o8JvOfKTVY3hm9zwqNNaYFr5JmwGwBduf55hIsHoK63a3yruH+5551GC4P1V9QlmlYHMJjteYSKnR3ByuscwlslQHMJ9xIXIiICIiAiIgIiICIiAiIgIiICIiAkWK6Dd1vQyWRYroN3W9DAYXoL3V9JLIsL0F7q+klgIiICIiAiIgIiICIiAiIgIiICIiAiIgIiICIiAiIgIiICRYroN3W9DJZFiug3db0MCqq0o4AGS7ABzHcPrPrlezcngfeZiBjlezcngfeOV7NyeB95mIGOV7NyeB945Xs3J4H3mYgY5Xs3J4H3jlezcngfeZiBjlezcngfeOV7NyeB95mIGOV7NyeB945Xs3J4H3mYgY5Xs3J4H3jlezcngfeZiBjlezcngfeOV7NyeB95mIGOV7NyeB945Xs3J4H3mYgY5Xs3J4H3jlezcngfeZiBjlezcngfeOV7NyeB95mIGOV7NyeB945Xs3J4H3mYgY5Xs3J4H3jlezcngfeZiBjlezcngfeOV7NyeB95mIGOV7NyeB958vpRyCMl2g9R3H6xED/9k=" id="15" name="Google Shape;15;p1"/>
          <p:cNvSpPr txBox="1"/>
          <p:nvPr/>
        </p:nvSpPr>
        <p:spPr>
          <a:xfrm>
            <a:off x="307975" y="7937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descr="data:image/jpeg;base64,/9j/4AAQSkZJRgABAQAAAQABAAD/2wCEAAkGBg8RERQPEhIQFBASFBAUFBAQEhAVEhAQFBwWFBQVFBUXJyYfFxkjGRYUHy8gJCcsLiwvFR4xNjAtNSYrLCkBCQoKDgwOFw8PGjUgHh41NSwsKSopKSkqKSksLCwpLCksKSwpLCwsKSkpLCwpLCkpKSwpKSwpLCwpKSwpLCkpLP/AABEIAIQA8AMBIgACEQEDEQH/xAAbAAEAAgMBAQAAAAAAAAAAAAAAAwUBBAYHAv/EAD8QAAICAAIEDAUCAwcFAAAAAAECAAMEEQUSIVEGFBUxMkFScpGSsdETImFxgQehI3OyMzZCYrPB8SY1dOHw/8QAGQEBAAMBAQAAAAAAAAAAAAAAAAECAwQF/8QAIxEBAQACAgIBBAMAAAAAAAAAAAECEQMxIUESBBMiUTKBkf/aAAwDAQACEQMRAD8A9nw+GTUU6q9FduqNwkvFU7CeVYwvQXur6SWBFxVOwnlWOKp2E8qyWIEXFU7CeVY4qnYTyrJYgRcVTsJ5VjiqdhPKsliBFxVOwnlWOKp2E8qyWIEXFU7CeVY4qnYTyrJYgRcVTsJ5VjiqdhPKsliBFxVOwnlWOKp2E8qyWIEXFU7CeVY4qnYTyrJYgRcVTsJ5VjiqdhPKsliBFxVOwnlWOKp2E8qyWIEXFU7CeVY4qnYTyrJYgRcVTsJ5VjiqdhPKsliBFxVOwnlWOKp2E8qyWIEXFU7CeUSLEYZNRjqr0W/wjcZtSLFdBu63oYDC9Be6vpJZFhegvdX0ksBETBMDMTWvx6JzkSpxHCPPZWCx/wAvN4wL1rAOeaz6SrHWJz7tfZ0m1RuXafGYXR9fWAx3ttP7wzvJI6arFo3MRJQZyhwWW1GZT9DmPAyarSt9fSGsN6+xhMzldNEq8Jp6t9me3d1j8SxS1TzGF33ERAREQEREBERAREQEREBERAREQEixXQbut6GSyLFdBu63oYDC9Be6vpJZFhegvdX0khgQ4vFBFzM5S/hP8ViiOqgHLWbP85Ze83OGWJK1HLcZxugMYoqVSoO/MTo4OGcm2PLncZ4dSmBVvmZi/wBzs8OabS1gcwlJSV563KHsnas3E0i6/wBouztrtEvn9Nlj05vu77WMSOnFI4zUgyWc9mu19sRBM1rcegOQzZty5kxMbS3T7twiNzj88xH2Imu1z07VtGXZf/YibNWj8TbtOVS/XpeE3aND0V7SNdu0+2W+M9rTLL0j0RwjW06p6Q5xL4GcHpDEqcauoABq6py2ZzuMKc1Ezymq6MbueUsREhYiIgIiICIiAiIgIiICIiAkWK6Dd1vQyWRYroN3W9DAYXoL3V9JIZHhegvdX0kpgcrw1TOs/Yzz7RT5LPR+GK/wj9jPNNHnZO36Tuufn9Lqu6blOOdevMSqrabdbz0pd9uTSzS6pzntRu0mzxEs8LhMQw+R0cbzsI+85wrOi4MXMHA6iDMOfCfG2Jxx8t1OD7nbbZs7KbB4mb9GHpqGSKB9ev8AJn1fYdpPNK6/En8Tzd29uqYyNrE6Qy6/xKjFY9m+0+bnmpY0JVtTZ4pZ6PhOgJ5thNuJH5npOGHyD7TPLtrj00NPcJcNglVsQ5UOSq5I7ZkDM9H6TTwPDvAXV2212MUoUPYTXYCqnPaARt5uqcx+tJ/g4f8Amv8A0TiODVvwxjqT/jwdviupYP2YzXHjmWO1blq6e26D4QYfGVm2hiyBipJVl+YbSMm+4ljnPJOCfCniGiXuCh7HxToik5LraoYljz5AAmT4P9VcbXZUcVRUKLgrKyBlb4THV11zJBA27DulbxXd0mZz29KfStAf4RtqFmYHwy6B8ztA1c85RY39R9G02PS9riytirD4VpyYc4zA2zy7TOksRyu1/wAH+Ot66lOq2b6ny17Of5lAP5n1dStmmyjqGR8ZkyMMwQTtBHWJecU9q/O+nr2hOF2CxhK0WqzKMyhDK4G/VbI5fWXGc8P4EAV6YAHyoj4sZdS1qH/YADwlvd+rGOc2W0Yeri9WRYuHLBGOqpcgjInZzCRlxXf4pmfjy9ZzmZwGJ/VADR6Ytah8Z7Gp+EW+RbFGszZ85XLIj7iVWjP1Vxi3VLiqKlqu1CGQOrCtzqh1zJzXPf1Ayn2slvlHqecznPNtI/qdiq8ZdhEwyW/DexECfENjlRmCQPE5dQMzwX/VCy1MS2IrT+BUbl+DmNYAhShzJ25suR+8fay1s+Uej5zM8iP6saQy+Pxeji+v8Pms6eWsF18+lq/Sem6C0uuKw9eJUELYueqcs1PMQfsQZGWFx7JlKsJFiug3db0MlkWK6Dd1vQyixhegvdX0ksiwvQXur6SWBz/Cwfwj9p5bgTsnqvClc6jPKMGZ2fS91z86yrabNbTSRpsVtPRlczeUy/4N9Mfmc5U06Pg30xK8v8KnHte445AyoteWekjslLY88mOlFY01rWktjTVsaShr6LGeJH2PqJ6TT0R9p5xoMZ4n8D9/+J6RXzD7TPLttj085/Wr+ww/81/6JxGmKfg4rZsFuFqb8WUDP9wZ3H61f2GH/mv/AETmv1DwhVcBcP8AHg6kP3RV/wBn/adPFfEn7Z5TzVXd/wBpq/8AOu/0pjG14vFV4bVwmI1aaUqV0quZbFBLa4IXLr6pLZUx0RWwByXH2ZndnXkM923ZJNIcI7GrwVOGvuUph66nStrEHxtYgDIbCdoGf2l/PpVbaWH/AFCn87C/0LKTS+Ee3S1tSNqPZimVX2/IxOw7NvhLXhPjFo078azMJXZhnY5EnVCLmcuuV2OxyU6Ye9s9SvFl21RmdUHM5DrkY79fpNb/AAFxqU4i/CvTW1zV4tBiAW1wyKxZdpy1TqnaADzZ5zn9C33GjEUVUWWm9KgWrV2NYRgwJCg8+WXVLbgZU2I0k71q2RXGOf8AKtiuq5/l1Er9AaX4vh8Woseu6xKFr1dcNrI+bgMObIZy2vN/pC8w+i6E0UDjhiaimKtNdapqWWsyKMgLBzZAnP6TmtKY97WpJQpWldddIbnNSk5MW2axzzzI2S00riL7NGYey17HJxeI1WsZmOqEA2E9Wet+80dNaRruGECa2dWHqqfMZfOrMTlvG3njEdJgP7w2fz8R/QZofp/os4p8Zh88jbhbFDbm+IhXP6ZgTfwH94bP5+I/0zKbgobAuPNZYOMI5BQkMMraySCPpnK3r/E+0dI4uzaPx6211fFWxjWF10sAKBxnsdCp6twI3T2zgzgKaMLVVS5sqC5pYSDrqxLA7NnXPDMTpNLcHq2Oz4pcRmrOWZhhym0ax6tcDZ9zPY/07rZdG4YMCDqEgHslmK/sRM+aeFsO3SyLFdBu63oZLIsV0G7rehnM1ML0F7q+klkWF6C91fSSwKnhDSWqOU8lOHKMwI5if/U9ttrDDIzldNcEg+bLsO8TXi5Phds88PlHAo02UaTY7QttZ2qSN49ppqxH/wB6z0cOXHLpyZY3Htv0ttnUcHemJyNNm0TreD3TX7iX5L+FVx7W+lzkPzKOxpcacbmnPXXzy3SWNNWyyfNl+ZyGZPZXn/O6beD0Fdbz/Ku4dY+pi5JktfPBmgm4t1bB4f8AM9BQbJXaK0OtIyAlnM7dtpNNLSWhsPiQFvqrtCklRYoYKSMsxn9JHjOD+FuRK7aanSvYiuoIQZavy7tgyljEbSrquD2ESpsOtFQpcktUEGoxOW0jfsHhNXR/AzR9Di2rD1rYOZsiSp/y62eX4l3EbqNK3SHBzCXsHuopscDLWdAWy3ZyG/gfo92Z3wtDOxzZmrUljvMuIjdNNPAaIw9A1aaq6wecVoFz++XPK7GcCNHWubbMNUbGOZbIjWO9gNhMvYjdNK/FaBwttQw701tSuWrXqgKuXNqgc34ms/A7R7KqnC0FUXVUFB8q555D8y5iN01FavBzCC04gUVC8kk26o1ySMic/tGA4OYOhi9NFVbMCrMiAEqSCQfpmBLKI3U6UB4B6ML/ABOK062efMdXPu837S9VABkNgHUOYT6iLbezRIsV0G7rehksixXQbut6GQGF6C91fSSyLC9Be6vpJYCYImYga2JwCONoE5nSvA5W+Zdh+k6+Mo6LNvJ8Zoe2o7QSNu0D1EudA6UrXV1mAIYZ5kDZ+Z22IwKONolNfwSqY56o8JvOfKTVY3hm9zwqNNaYFr5JmwGwBduf55hIsHoK63a3yruH+5551GC4P1V9QlmlYHMJjteYSKnR3ByuscwlslQHMJ9xIXIiICIiAiIgIiICIiAiIgIiICIiAkWK6Dd1vQyWRYroN3W9DAYXoL3V9JLIsL0F7q+klgIiICIiAiIgIiICIiAiIgIiICIiAiIgIiICIiAiIgIiICRYroN3W9DJZFiug3db0MCqq0o4AGS7ABzHcPrPrlezcngfeZiBjlezcngfeOV7NyeB95mIGOV7NyeB945Xs3J4H3mYgY5Xs3J4H3jlezcngfeZiBjlezcngfeOV7NyeB95mIGOV7NyeB945Xs3J4H3mYgY5Xs3J4H3jlezcngfeZiBjlezcngfeOV7NyeB95mIGOV7NyeB945Xs3J4H3mYgY5Xs3J4H3jlezcngfeZiBjlezcngfeOV7NyeB95mIGOV7NyeB945Xs3J4H3mYgY5Xs3J4H3jlezcngfeZiBjlezcngfeOV7NyeB95mIGOV7NyeB958vpRyCMl2g9R3H6xED/9k=" id="16" name="Google Shape;16;p1"/>
          <p:cNvSpPr txBox="1"/>
          <p:nvPr/>
        </p:nvSpPr>
        <p:spPr>
          <a:xfrm>
            <a:off x="460375" y="160337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7" name="Google Shape;17;p1"/>
          <p:cNvSpPr txBox="1"/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" type="body"/>
          </p:nvPr>
        </p:nvSpPr>
        <p:spPr>
          <a:xfrm>
            <a:off x="612775" y="1600200"/>
            <a:ext cx="8153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909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  <a:defRPr b="0" i="0" sz="29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344169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Noto Sans Symbols"/>
              <a:buChar char="🞑"/>
              <a:defRPr b="0" i="0" sz="26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338137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Noto Sans Symbols"/>
              <a:buChar char="■"/>
              <a:defRPr b="0" i="0" sz="23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32385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A5AB81"/>
              </a:buClr>
              <a:buSzPts val="1500"/>
              <a:buFont typeface="Noto Sans Symbols"/>
              <a:buChar char="■"/>
              <a:defRPr b="0" i="0" sz="20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31115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D8B25C"/>
              </a:buClr>
              <a:buSzPts val="1300"/>
              <a:buFont typeface="Noto Sans Symbols"/>
              <a:buChar char="■"/>
              <a:defRPr b="0" i="0" sz="20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19" name="Google Shape;19;p1"/>
          <p:cNvSpPr txBox="1"/>
          <p:nvPr>
            <p:ph idx="10" type="dt"/>
          </p:nvPr>
        </p:nvSpPr>
        <p:spPr>
          <a:xfrm>
            <a:off x="76200" y="6069012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20" name="Google Shape;20;p1"/>
          <p:cNvSpPr txBox="1"/>
          <p:nvPr>
            <p:ph idx="11" type="ftr"/>
          </p:nvPr>
        </p:nvSpPr>
        <p:spPr>
          <a:xfrm>
            <a:off x="1754187" y="1412875"/>
            <a:ext cx="586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21" name="Google Shape;21;p1"/>
          <p:cNvSpPr txBox="1"/>
          <p:nvPr>
            <p:ph idx="12" type="sldNum"/>
          </p:nvPr>
        </p:nvSpPr>
        <p:spPr>
          <a:xfrm>
            <a:off x="8027987" y="1484312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Twentieth Century"/>
              <a:buNone/>
              <a:defRPr b="1" i="0" sz="1400" u="none">
                <a:solidFill>
                  <a:schemeClr val="lt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"/>
          <p:cNvSpPr txBox="1"/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1" type="body"/>
          </p:nvPr>
        </p:nvSpPr>
        <p:spPr>
          <a:xfrm>
            <a:off x="612775" y="1600200"/>
            <a:ext cx="8153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909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  <a:defRPr b="0" i="0" sz="29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344169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Noto Sans Symbols"/>
              <a:buChar char="🞑"/>
              <a:defRPr b="0" i="0" sz="26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338137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Noto Sans Symbols"/>
              <a:buChar char="■"/>
              <a:defRPr b="0" i="0" sz="23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32385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A5AB81"/>
              </a:buClr>
              <a:buSzPts val="1500"/>
              <a:buFont typeface="Noto Sans Symbols"/>
              <a:buChar char="■"/>
              <a:defRPr b="0" i="0" sz="20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31115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D8B25C"/>
              </a:buClr>
              <a:buSzPts val="1300"/>
              <a:buFont typeface="Noto Sans Symbols"/>
              <a:buChar char="■"/>
              <a:defRPr b="0" i="0" sz="20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32" name="Google Shape;32;p3"/>
          <p:cNvSpPr txBox="1"/>
          <p:nvPr>
            <p:ph idx="11" type="ftr"/>
          </p:nvPr>
        </p:nvSpPr>
        <p:spPr>
          <a:xfrm>
            <a:off x="609600" y="6248400"/>
            <a:ext cx="54213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33" name="Google Shape;33;p3"/>
          <p:cNvSpPr txBox="1"/>
          <p:nvPr/>
        </p:nvSpPr>
        <p:spPr>
          <a:xfrm>
            <a:off x="0" y="1235075"/>
            <a:ext cx="9144000" cy="3190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4" name="Google Shape;34;p3"/>
          <p:cNvSpPr txBox="1"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5" name="Google Shape;35;p3"/>
          <p:cNvSpPr txBox="1"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rgbClr val="13232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6" name="Google Shape;36;p3"/>
          <p:cNvSpPr txBox="1"/>
          <p:nvPr>
            <p:ph idx="12" type="sldNum"/>
          </p:nvPr>
        </p:nvSpPr>
        <p:spPr>
          <a:xfrm>
            <a:off x="0" y="1271587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Twentieth Century"/>
              <a:buNone/>
              <a:defRPr b="1" i="0" sz="1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www.escolatecnicadama.com.br/joomla/templates/ja_purity1/images/logo.png" id="37" name="Google Shape;37;p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85750" y="44450"/>
            <a:ext cx="2125662" cy="123507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doprado.marcoleandro@gmail.com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"/>
          <p:cNvSpPr txBox="1"/>
          <p:nvPr>
            <p:ph type="ctrTitle"/>
          </p:nvPr>
        </p:nvSpPr>
        <p:spPr>
          <a:xfrm>
            <a:off x="684212" y="2636837"/>
            <a:ext cx="78486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90B"/>
              </a:buClr>
              <a:buSzPts val="4400"/>
              <a:buFont typeface="Twentieth Century"/>
              <a:buNone/>
            </a:pPr>
            <a:r>
              <a:rPr b="0" i="0" lang="en-US" sz="4400" u="non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INFORMÁTICA </a:t>
            </a:r>
            <a:r>
              <a:rPr lang="en-US">
                <a:solidFill>
                  <a:srgbClr val="20190B"/>
                </a:solidFill>
              </a:rPr>
              <a:t>BÁSICA</a:t>
            </a:r>
            <a:endParaRPr b="0" i="0" sz="4400" u="none">
              <a:solidFill>
                <a:srgbClr val="20190B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190B"/>
              </a:buClr>
              <a:buSzPts val="4400"/>
              <a:buFont typeface="Twentieth Century"/>
              <a:buNone/>
            </a:pPr>
            <a:r>
              <a:rPr lang="en-US">
                <a:solidFill>
                  <a:srgbClr val="20190B"/>
                </a:solidFill>
              </a:rPr>
              <a:t>Aula 1</a:t>
            </a:r>
            <a:endParaRPr>
              <a:solidFill>
                <a:srgbClr val="20190B"/>
              </a:solidFill>
            </a:endParaRPr>
          </a:p>
        </p:txBody>
      </p:sp>
      <p:sp>
        <p:nvSpPr>
          <p:cNvPr id="68" name="Google Shape;68;p8"/>
          <p:cNvSpPr txBox="1"/>
          <p:nvPr>
            <p:ph idx="1" type="subTitle"/>
          </p:nvPr>
        </p:nvSpPr>
        <p:spPr>
          <a:xfrm>
            <a:off x="468312" y="3860800"/>
            <a:ext cx="6705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b="0" i="0" lang="en-US" sz="2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Instrutor</a:t>
            </a:r>
            <a:br>
              <a:rPr b="0" i="0" lang="en-US" sz="2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</a:br>
            <a:r>
              <a:rPr b="0" i="0" lang="en-US" sz="2400" u="none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Curso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9"/>
          <p:cNvSpPr txBox="1"/>
          <p:nvPr>
            <p:ph type="title"/>
          </p:nvPr>
        </p:nvSpPr>
        <p:spPr>
          <a:xfrm>
            <a:off x="612775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dk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4" name="Google Shape;74;p9"/>
          <p:cNvSpPr txBox="1"/>
          <p:nvPr>
            <p:ph idx="1" type="body"/>
          </p:nvPr>
        </p:nvSpPr>
        <p:spPr>
          <a:xfrm>
            <a:off x="179387" y="1600200"/>
            <a:ext cx="8964612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3049" lvl="1" marL="63976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50"/>
              <a:buFont typeface="Noto Sans Symbols"/>
              <a:buChar char="🞑"/>
            </a:pPr>
            <a:r>
              <a:rPr b="0" i="0" lang="en-US" sz="25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Marco Leandro do Prado.</a:t>
            </a:r>
            <a:endParaRPr/>
          </a:p>
          <a:p>
            <a:pPr indent="-273049" lvl="1" marL="63976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50"/>
              <a:buFont typeface="Noto Sans Symbols"/>
              <a:buChar char="🞑"/>
            </a:pPr>
            <a:r>
              <a:rPr lang="en-US" sz="2500"/>
              <a:t>34</a:t>
            </a:r>
            <a:r>
              <a:rPr b="0" i="0" lang="en-US" sz="25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anos.</a:t>
            </a:r>
            <a:endParaRPr/>
          </a:p>
          <a:p>
            <a:pPr indent="-273049" lvl="1" marL="63976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50"/>
              <a:buFont typeface="Noto Sans Symbols"/>
              <a:buChar char="🞑"/>
            </a:pPr>
            <a:r>
              <a:rPr b="0" i="0" lang="en-US" sz="25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E-mail: </a:t>
            </a:r>
            <a:r>
              <a:rPr b="0" i="0" lang="en-US" sz="2500" u="sng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doprado.marcoleandro@gmail.com</a:t>
            </a:r>
            <a:r>
              <a:rPr lang="en-US"/>
              <a:t>.</a:t>
            </a:r>
            <a:endParaRPr/>
          </a:p>
          <a:p>
            <a:pPr indent="-273049" lvl="1" marL="63976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50"/>
              <a:buFont typeface="Noto Sans Symbols"/>
              <a:buChar char="🞑"/>
            </a:pPr>
            <a:r>
              <a:rPr b="0" i="0" lang="en-US" sz="25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Graduado em Sistemas de Informação (UnC-Canoinhas).</a:t>
            </a:r>
            <a:endParaRPr/>
          </a:p>
          <a:p>
            <a:pPr indent="-273049" lvl="1" marL="63976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50"/>
              <a:buFont typeface="Noto Sans Symbols"/>
              <a:buChar char="🞑"/>
            </a:pPr>
            <a:r>
              <a:rPr b="0" i="0" lang="en-US" sz="25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Especialista em Engenharia de Software (UnC-Porto União).</a:t>
            </a:r>
            <a:endParaRPr/>
          </a:p>
          <a:p>
            <a:pPr indent="-273049" lvl="1" marL="63976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50"/>
              <a:buFont typeface="Noto Sans Symbols"/>
              <a:buChar char="🞑"/>
            </a:pPr>
            <a:r>
              <a:rPr b="0" i="0" lang="en-US" sz="25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Professor universitário.</a:t>
            </a:r>
            <a:endParaRPr/>
          </a:p>
          <a:p>
            <a:pPr indent="-273049" lvl="1" marL="63976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50"/>
              <a:buFont typeface="Noto Sans Symbols"/>
              <a:buChar char="🞑"/>
            </a:pPr>
            <a:r>
              <a:rPr b="0" i="0" lang="en-US" sz="25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Professor da Escola Dama a </a:t>
            </a:r>
            <a:r>
              <a:rPr lang="en-US" sz="2500"/>
              <a:t>9</a:t>
            </a:r>
            <a:r>
              <a:rPr b="0" i="0" lang="en-US" sz="25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anos.</a:t>
            </a:r>
            <a:endParaRPr/>
          </a:p>
          <a:p>
            <a:pPr indent="-273049" lvl="1" marL="63976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50"/>
              <a:buFont typeface="Noto Sans Symbols"/>
              <a:buChar char="🞑"/>
            </a:pPr>
            <a:r>
              <a:rPr b="0" i="0" lang="en-US" sz="25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Coordenador do Técnico em Informática.</a:t>
            </a:r>
            <a:endParaRPr/>
          </a:p>
          <a:p>
            <a:pPr indent="-273049" lvl="1" marL="63976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750"/>
              <a:buFont typeface="Noto Sans Symbols"/>
              <a:buChar char="🞑"/>
            </a:pPr>
            <a:r>
              <a:rPr b="0" i="0" lang="en-US" sz="2500" u="none" cap="none" strike="noStrike">
                <a:solidFill>
                  <a:srgbClr val="20190B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Professor de </a:t>
            </a:r>
            <a:r>
              <a:rPr lang="en-US" sz="2500"/>
              <a:t>Informática Básica.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0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en-US" sz="3800"/>
              <a:t>Nome?</a:t>
            </a:r>
            <a:endParaRPr sz="3800"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en-US" sz="3800"/>
              <a:t>Idade?</a:t>
            </a:r>
            <a:endParaRPr sz="3800"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en-US" sz="3800"/>
              <a:t>Onde trabalha?</a:t>
            </a:r>
            <a:endParaRPr sz="3800"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en-US" sz="3800"/>
              <a:t>Onde mora?</a:t>
            </a:r>
            <a:endParaRPr sz="3800"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en-US" sz="3800"/>
              <a:t>Conhece já fez curso de informática?</a:t>
            </a:r>
            <a:endParaRPr sz="3800"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None/>
            </a:pPr>
            <a:r>
              <a:rPr lang="en-US" sz="3800"/>
              <a:t>O que espera da disciplina?</a:t>
            </a:r>
            <a:endParaRPr sz="3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Mediano">
  <a:themeElements>
    <a:clrScheme name="Personalizada 5">
      <a:dk1>
        <a:srgbClr val="FFFFFF"/>
      </a:dk1>
      <a:lt1>
        <a:srgbClr val="FFFFFF"/>
      </a:lt1>
      <a:dk2>
        <a:srgbClr val="FFFFFF"/>
      </a:dk2>
      <a:lt2>
        <a:srgbClr val="EBDDC3"/>
      </a:lt2>
      <a:accent1>
        <a:srgbClr val="27455E"/>
      </a:accent1>
      <a:accent2>
        <a:srgbClr val="DD8047"/>
      </a:accent2>
      <a:accent3>
        <a:srgbClr val="A5AB81"/>
      </a:accent3>
      <a:accent4>
        <a:srgbClr val="D8B25C"/>
      </a:accent4>
      <a:accent5>
        <a:srgbClr val="548BB7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ediano">
  <a:themeElements>
    <a:clrScheme name="Personalizada 5">
      <a:dk1>
        <a:srgbClr val="FFFFFF"/>
      </a:dk1>
      <a:lt1>
        <a:srgbClr val="FFFFFF"/>
      </a:lt1>
      <a:dk2>
        <a:srgbClr val="FFFFFF"/>
      </a:dk2>
      <a:lt2>
        <a:srgbClr val="EBDDC3"/>
      </a:lt2>
      <a:accent1>
        <a:srgbClr val="27455E"/>
      </a:accent1>
      <a:accent2>
        <a:srgbClr val="DD8047"/>
      </a:accent2>
      <a:accent3>
        <a:srgbClr val="A5AB81"/>
      </a:accent3>
      <a:accent4>
        <a:srgbClr val="D8B25C"/>
      </a:accent4>
      <a:accent5>
        <a:srgbClr val="548BB7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